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9B654-0942-430E-8E9B-33A1CF87E913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BC76-A866-465A-8D23-71D979943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9B654-0942-430E-8E9B-33A1CF87E913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BC76-A866-465A-8D23-71D979943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9B654-0942-430E-8E9B-33A1CF87E913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BC76-A866-465A-8D23-71D979943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9B654-0942-430E-8E9B-33A1CF87E913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BC76-A866-465A-8D23-71D979943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9B654-0942-430E-8E9B-33A1CF87E913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BC76-A866-465A-8D23-71D979943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9B654-0942-430E-8E9B-33A1CF87E913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BC76-A866-465A-8D23-71D979943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9B654-0942-430E-8E9B-33A1CF87E913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BC76-A866-465A-8D23-71D979943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9B654-0942-430E-8E9B-33A1CF87E913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BC76-A866-465A-8D23-71D979943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9B654-0942-430E-8E9B-33A1CF87E913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BC76-A866-465A-8D23-71D979943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9B654-0942-430E-8E9B-33A1CF87E913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BC76-A866-465A-8D23-71D979943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9B654-0942-430E-8E9B-33A1CF87E913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BC76-A866-465A-8D23-71D979943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9B654-0942-430E-8E9B-33A1CF87E913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9BC76-A866-465A-8D23-71D979943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hǎo</a:t>
            </a:r>
            <a:r>
              <a:rPr lang="zh-CN" altLang="en-US" sz="13300" dirty="0">
                <a:latin typeface="KaiTi" pitchFamily="49" charset="-122"/>
                <a:ea typeface="KaiTi" pitchFamily="49" charset="-122"/>
              </a:rPr>
              <a:t>好</a:t>
            </a:r>
            <a:r>
              <a:rPr lang="en-US" sz="9600" dirty="0">
                <a:latin typeface="KaiTi" pitchFamily="49" charset="-122"/>
                <a:ea typeface="KaiTi" pitchFamily="49" charset="-122"/>
              </a:rPr>
              <a:t/>
            </a:r>
            <a:br>
              <a:rPr lang="en-US" sz="9600" dirty="0">
                <a:latin typeface="KaiTi" pitchFamily="49" charset="-122"/>
                <a:ea typeface="KaiTi" pitchFamily="49" charset="-122"/>
              </a:rPr>
            </a:b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451" y="304800"/>
            <a:ext cx="1606377" cy="1981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257373" y="2329934"/>
            <a:ext cx="133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schaver.com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638800"/>
            <a:ext cx="4248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Informational resource</a:t>
            </a:r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/>
              <a:t>://en.wiktionary.org/wiki/%E5%A5%BD</a:t>
            </a:r>
          </a:p>
        </p:txBody>
      </p:sp>
    </p:spTree>
    <p:extLst>
      <p:ext uri="{BB962C8B-B14F-4D97-AF65-F5344CB8AC3E}">
        <p14:creationId xmlns:p14="http://schemas.microsoft.com/office/powerpoint/2010/main" val="363102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hǎowán</a:t>
            </a:r>
            <a:r>
              <a:rPr lang="zh-CN" altLang="en-US" dirty="0"/>
              <a:t>好玩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451" y="304800"/>
            <a:ext cx="1606377" cy="19812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3" r="1915" b="65505"/>
          <a:stretch/>
        </p:blipFill>
        <p:spPr bwMode="auto">
          <a:xfrm>
            <a:off x="5333999" y="2707287"/>
            <a:ext cx="2590800" cy="273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01653" y="5663745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http://nopsa.hiit.fi/pmg/viewer/photo.php?id=932516</a:t>
            </a:r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257373" y="2329934"/>
            <a:ext cx="133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schaver.com</a:t>
            </a:r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5" t="19928" r="23424"/>
          <a:stretch/>
        </p:blipFill>
        <p:spPr bwMode="auto">
          <a:xfrm>
            <a:off x="192505" y="1474933"/>
            <a:ext cx="4916088" cy="398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5695647"/>
            <a:ext cx="1808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capl.washjeff.edu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171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hǎowán</a:t>
            </a:r>
            <a:r>
              <a:rPr lang="zh-CN" altLang="en-US" dirty="0"/>
              <a:t>好玩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451" y="326322"/>
            <a:ext cx="1606377" cy="19812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3" r="1915" b="65505"/>
          <a:stretch/>
        </p:blipFill>
        <p:spPr bwMode="auto">
          <a:xfrm>
            <a:off x="5333999" y="2707287"/>
            <a:ext cx="2590800" cy="273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01653" y="5663745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http://nopsa.hiit.fi/pmg/viewer/photo.php?id=932516</a:t>
            </a:r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257373" y="2329934"/>
            <a:ext cx="133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schaver.com</a:t>
            </a: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04975"/>
            <a:ext cx="47625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" y="56413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http://</a:t>
            </a:r>
            <a:r>
              <a:rPr lang="en-US" altLang="zh-CN" dirty="0" smtClean="0"/>
              <a:t>www.flickr.com/photos/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171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hǎotīng</a:t>
            </a:r>
            <a:r>
              <a:rPr lang="zh-CN" altLang="en-US" dirty="0"/>
              <a:t>好听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451" y="304800"/>
            <a:ext cx="1606377" cy="19812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3" r="1915" b="65505"/>
          <a:stretch/>
        </p:blipFill>
        <p:spPr bwMode="auto">
          <a:xfrm>
            <a:off x="5333999" y="2707287"/>
            <a:ext cx="2590800" cy="273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01653" y="5663745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</a:t>
            </a:r>
            <a:r>
              <a:rPr lang="en-US" altLang="zh-CN" dirty="0" smtClean="0"/>
              <a:t>nopsa.hiit.fi/pmg/viewer/photo.</a:t>
            </a:r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257373" y="2329934"/>
            <a:ext cx="133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schaver.com</a:t>
            </a:r>
            <a:endParaRPr lang="zh-CN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1" y="1371782"/>
            <a:ext cx="4209047" cy="315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4724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www.flickr.com/photos</a:t>
            </a:r>
            <a:endParaRPr lang="zh-CN" alt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53313"/>
            <a:ext cx="2705100" cy="305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3387" y="6329947"/>
            <a:ext cx="1996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cyberlawcentre.org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171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nopsa.hiit.fi/pmg/viewer/images/photo_5257975217_09d5dfe1e9_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6" y="764142"/>
            <a:ext cx="47625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hǎotīng</a:t>
            </a:r>
            <a:r>
              <a:rPr lang="zh-CN" altLang="en-US" dirty="0"/>
              <a:t>好听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451" y="304800"/>
            <a:ext cx="1606377" cy="19812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3" r="1915" b="65505"/>
          <a:stretch/>
        </p:blipFill>
        <p:spPr bwMode="auto">
          <a:xfrm>
            <a:off x="5386135" y="2924796"/>
            <a:ext cx="2590800" cy="273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01653" y="5663745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http://nopsa.hiit.fi/pmg/viewer/photo.php?id=932516</a:t>
            </a:r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257373" y="2329934"/>
            <a:ext cx="133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schaver.com</a:t>
            </a:r>
            <a:endParaRPr lang="zh-CN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892674" y="3059668"/>
            <a:ext cx="1288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nopsa.hiit.fi</a:t>
            </a:r>
            <a:endParaRPr lang="zh-CN" alt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3" b="26783"/>
          <a:stretch/>
        </p:blipFill>
        <p:spPr bwMode="auto">
          <a:xfrm>
            <a:off x="1892674" y="3618131"/>
            <a:ext cx="3168316" cy="269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21" y="5330235"/>
            <a:ext cx="1820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www.flickr.com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171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hǎoxiě</a:t>
            </a:r>
            <a:r>
              <a:rPr lang="en-US" altLang="zh-CN" dirty="0"/>
              <a:t> </a:t>
            </a:r>
            <a:r>
              <a:rPr lang="zh-CN" altLang="en-US" dirty="0"/>
              <a:t>好写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451" y="304800"/>
            <a:ext cx="1606377" cy="19812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3" r="1915" b="65505"/>
          <a:stretch/>
        </p:blipFill>
        <p:spPr bwMode="auto">
          <a:xfrm>
            <a:off x="5333999" y="2707287"/>
            <a:ext cx="2590800" cy="273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01653" y="5663745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http://nopsa.hiit.fi/pmg/viewer/photo.php?id=932516</a:t>
            </a:r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257373" y="2329934"/>
            <a:ext cx="133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schaver.com</a:t>
            </a:r>
            <a:endParaRPr lang="zh-CN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" y="2209800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97486" y="5663745"/>
            <a:ext cx="1288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nopsa.hiit.fi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383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bùhǎoxiě</a:t>
            </a:r>
            <a:r>
              <a:rPr lang="en-US" altLang="zh-CN" dirty="0"/>
              <a:t> </a:t>
            </a:r>
            <a:r>
              <a:rPr lang="zh-CN" altLang="en-US" dirty="0"/>
              <a:t>好写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433541">
            <a:off x="7048451" y="304800"/>
            <a:ext cx="1606377" cy="1981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173286" y="2707105"/>
            <a:ext cx="133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schaver.com</a:t>
            </a:r>
            <a:endParaRPr lang="zh-CN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23791" y="3429000"/>
            <a:ext cx="234711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0" dirty="0">
                <a:solidFill>
                  <a:prstClr val="black"/>
                </a:solidFill>
                <a:cs typeface="+mj-cs"/>
                <a:sym typeface="Wingdings"/>
              </a:rPr>
              <a:t></a:t>
            </a:r>
            <a:endParaRPr lang="zh-CN" altLang="en-US" sz="20000" dirty="0"/>
          </a:p>
        </p:txBody>
      </p:sp>
      <p:pic>
        <p:nvPicPr>
          <p:cNvPr id="16388" name="Picture 4" descr="http://nopsa.hiit.fi/pmg/viewer/images/photo_4991077463_bc348373e9_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8849"/>
            <a:ext cx="28956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5791200"/>
            <a:ext cx="1288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nopsa.hiit.fi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383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hǎokàn</a:t>
            </a:r>
            <a:r>
              <a:rPr lang="zh-CN" altLang="en-US" dirty="0"/>
              <a:t>好看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451" y="304800"/>
            <a:ext cx="1606377" cy="1981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257373" y="2329934"/>
            <a:ext cx="133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schaver.com</a:t>
            </a:r>
            <a:endParaRPr lang="zh-CN" altLang="en-US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4" y="1752600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3" r="1915" b="65505"/>
          <a:stretch/>
        </p:blipFill>
        <p:spPr bwMode="auto">
          <a:xfrm>
            <a:off x="5333999" y="2707287"/>
            <a:ext cx="2590800" cy="273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01653" y="5663745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</a:t>
            </a:r>
            <a:r>
              <a:rPr lang="en-US" altLang="zh-CN" dirty="0" smtClean="0"/>
              <a:t>nopsa.hiit.fi/pmg/viewer/photo.</a:t>
            </a:r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68705" y="5663745"/>
            <a:ext cx="3386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moonstarsandpaper.blogspot.com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383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bùhǎokàn</a:t>
            </a:r>
            <a:r>
              <a:rPr lang="zh-CN" altLang="en-US" dirty="0"/>
              <a:t>不好看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7184212" y="685800"/>
            <a:ext cx="1606377" cy="1981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184212" y="3193018"/>
            <a:ext cx="133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schaver.com</a:t>
            </a:r>
            <a:endParaRPr lang="zh-CN" altLang="en-US" dirty="0"/>
          </a:p>
        </p:txBody>
      </p:sp>
      <p:pic>
        <p:nvPicPr>
          <p:cNvPr id="17411" name="Picture 3" descr="http://schaver.com/wp-content/distorted-gir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7296"/>
            <a:ext cx="3184172" cy="459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r="17307"/>
          <a:stretch/>
        </p:blipFill>
        <p:spPr bwMode="auto">
          <a:xfrm>
            <a:off x="3657600" y="2671011"/>
            <a:ext cx="281333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14800" y="5791200"/>
            <a:ext cx="20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fotocommunity.com</a:t>
            </a:r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6144308"/>
            <a:ext cx="133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schaver.com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383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hǎochī</a:t>
            </a:r>
            <a:r>
              <a:rPr lang="zh-CN" altLang="en-US" dirty="0" smtClean="0"/>
              <a:t>好吃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451" y="304800"/>
            <a:ext cx="1606377" cy="19812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60" y="1593166"/>
            <a:ext cx="43180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0042" y="6096000"/>
            <a:ext cx="4401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http://opencage.info/pics.e/large_16404.asp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3" r="1915" b="65505"/>
          <a:stretch/>
        </p:blipFill>
        <p:spPr bwMode="auto">
          <a:xfrm>
            <a:off x="5333999" y="2707287"/>
            <a:ext cx="2590800" cy="273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01653" y="5663745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http://nopsa.hiit.fi/pmg/viewer/photo.php?id=932516</a:t>
            </a:r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257373" y="2329934"/>
            <a:ext cx="133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schaver.com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hǎochī</a:t>
            </a:r>
            <a:r>
              <a:rPr lang="zh-CN" altLang="en-US" dirty="0" smtClean="0"/>
              <a:t>好吃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451" y="304800"/>
            <a:ext cx="1606377" cy="19812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3" r="1915" b="65505"/>
          <a:stretch/>
        </p:blipFill>
        <p:spPr bwMode="auto">
          <a:xfrm>
            <a:off x="5333999" y="2707287"/>
            <a:ext cx="2590800" cy="273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01653" y="5663745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http://nopsa.hiit.fi/pmg/viewer/photo.php?id=932516</a:t>
            </a:r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257373" y="2329934"/>
            <a:ext cx="133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schaver.com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" t="12538"/>
          <a:stretch/>
        </p:blipFill>
        <p:spPr bwMode="auto">
          <a:xfrm>
            <a:off x="304799" y="1644256"/>
            <a:ext cx="4291825" cy="361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5634618"/>
            <a:ext cx="1551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fotopedia.com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059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hǎochī</a:t>
            </a:r>
            <a:r>
              <a:rPr lang="zh-CN" altLang="en-US" dirty="0" smtClean="0"/>
              <a:t>好吃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451" y="304800"/>
            <a:ext cx="1606377" cy="19812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3" r="1915" b="65505"/>
          <a:stretch/>
        </p:blipFill>
        <p:spPr bwMode="auto">
          <a:xfrm>
            <a:off x="5333999" y="2707287"/>
            <a:ext cx="2590800" cy="273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01653" y="5663745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http://nopsa.hiit.fi/pmg/viewer/photo.php?id=932516</a:t>
            </a:r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257373" y="2329934"/>
            <a:ext cx="133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schaver.com</a:t>
            </a:r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3"/>
          <a:stretch/>
        </p:blipFill>
        <p:spPr bwMode="auto">
          <a:xfrm>
            <a:off x="228600" y="1965804"/>
            <a:ext cx="425140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599" y="5986910"/>
            <a:ext cx="1808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capl.washjeff.edu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059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hǎohē</a:t>
            </a:r>
            <a:r>
              <a:rPr lang="zh-CN" altLang="en-US" dirty="0"/>
              <a:t>好喝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451" y="304800"/>
            <a:ext cx="1606377" cy="19812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3" r="1915" b="65505"/>
          <a:stretch/>
        </p:blipFill>
        <p:spPr bwMode="auto">
          <a:xfrm>
            <a:off x="5333999" y="2707287"/>
            <a:ext cx="2590800" cy="273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01653" y="5663745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http://nopsa.hiit.fi/pmg/viewer/photo.php?id=932516</a:t>
            </a:r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257373" y="2329934"/>
            <a:ext cx="133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schaver.com</a:t>
            </a:r>
            <a:endParaRPr lang="zh-CN" alt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2615449" cy="470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26388" y="6125410"/>
            <a:ext cx="2487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suttonhoo.blogspot.com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717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hǎohē</a:t>
            </a:r>
            <a:r>
              <a:rPr lang="zh-CN" altLang="en-US" dirty="0"/>
              <a:t>好喝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451" y="304800"/>
            <a:ext cx="1606377" cy="19812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3" r="1915" b="65505"/>
          <a:stretch/>
        </p:blipFill>
        <p:spPr bwMode="auto">
          <a:xfrm>
            <a:off x="5333999" y="2707287"/>
            <a:ext cx="2590800" cy="273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01653" y="5663745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http://nopsa.hiit.fi/pmg/viewer/photo.php?id=932516</a:t>
            </a:r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257373" y="2329934"/>
            <a:ext cx="133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schaver.com</a:t>
            </a:r>
            <a:endParaRPr lang="zh-CN" altLang="en-US" dirty="0"/>
          </a:p>
        </p:txBody>
      </p:sp>
      <p:pic>
        <p:nvPicPr>
          <p:cNvPr id="6146" name="Picture 2" descr="http://www.public-domain-image.com/cache/flora-plants-public-domain-images-pictures/fruits-public-domain-images-pictures/mandarin-oranges-fruit-pictures/oranges-and-orange-juice_w476_h7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03421"/>
            <a:ext cx="26289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7884" y="5924520"/>
            <a:ext cx="2638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public-domain-image.com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717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hǎohē</a:t>
            </a:r>
            <a:r>
              <a:rPr lang="zh-CN" altLang="en-US" dirty="0"/>
              <a:t>好喝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451" y="304800"/>
            <a:ext cx="1606377" cy="19812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3" r="1915" b="65505"/>
          <a:stretch/>
        </p:blipFill>
        <p:spPr bwMode="auto">
          <a:xfrm>
            <a:off x="5333999" y="2707287"/>
            <a:ext cx="2590800" cy="273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01653" y="5663745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http://nopsa.hiit.fi/pmg/viewer/photo.php?id=932516</a:t>
            </a:r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257373" y="2329934"/>
            <a:ext cx="133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schaver.com</a:t>
            </a:r>
            <a:endParaRPr lang="zh-CN" altLang="en-US" dirty="0"/>
          </a:p>
        </p:txBody>
      </p:sp>
      <p:pic>
        <p:nvPicPr>
          <p:cNvPr id="5122" name="Picture 2" descr="http://sha3teely.com/wp-content/uploads/2006/12/diet-coke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8"/>
          <a:stretch/>
        </p:blipFill>
        <p:spPr bwMode="auto">
          <a:xfrm>
            <a:off x="1235821" y="1313329"/>
            <a:ext cx="2435225" cy="435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5768" y="5982718"/>
            <a:ext cx="1530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sha3teely.com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717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hǎowán</a:t>
            </a:r>
            <a:r>
              <a:rPr lang="zh-CN" altLang="en-US" dirty="0"/>
              <a:t>好玩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451" y="304800"/>
            <a:ext cx="1606377" cy="19812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3" r="1915" b="65505"/>
          <a:stretch/>
        </p:blipFill>
        <p:spPr bwMode="auto">
          <a:xfrm>
            <a:off x="5333999" y="2707287"/>
            <a:ext cx="2590800" cy="273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01653" y="5663745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http://nopsa.hiit.fi/pmg/viewer/photo.php?id=932516</a:t>
            </a:r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257373" y="2329934"/>
            <a:ext cx="133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schaver.com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4" y="1910323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9774" y="5257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http://www.flickr.com/photos/wlodi/2254657082/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878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bùhǎowán</a:t>
            </a:r>
            <a:r>
              <a:rPr lang="zh-CN" altLang="en-US" dirty="0"/>
              <a:t>不好</a:t>
            </a:r>
            <a:r>
              <a:rPr lang="zh-CN" altLang="en-US" dirty="0" smtClean="0"/>
              <a:t>玩</a:t>
            </a:r>
            <a:endParaRPr lang="en-US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7048451" y="457200"/>
            <a:ext cx="1606377" cy="1981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197350" y="2590800"/>
            <a:ext cx="133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schaver.com</a:t>
            </a:r>
            <a:endParaRPr lang="zh-CN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00" y="1848907"/>
            <a:ext cx="47625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33600" y="6096000"/>
            <a:ext cx="1288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nopsa.hiit.fi</a:t>
            </a:r>
            <a:endParaRPr lang="zh-CN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23791" y="3429000"/>
            <a:ext cx="234711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0" dirty="0">
                <a:solidFill>
                  <a:prstClr val="black"/>
                </a:solidFill>
                <a:cs typeface="+mj-cs"/>
                <a:sym typeface="Wingdings"/>
              </a:rPr>
              <a:t></a:t>
            </a:r>
            <a:endParaRPr lang="zh-CN" altLang="en-US" sz="20000" dirty="0"/>
          </a:p>
        </p:txBody>
      </p:sp>
    </p:spTree>
    <p:extLst>
      <p:ext uri="{BB962C8B-B14F-4D97-AF65-F5344CB8AC3E}">
        <p14:creationId xmlns:p14="http://schemas.microsoft.com/office/powerpoint/2010/main" val="295878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313</Words>
  <Application>Microsoft Macintosh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hǎo好 </vt:lpstr>
      <vt:lpstr>hǎochī好吃</vt:lpstr>
      <vt:lpstr>hǎochī好吃</vt:lpstr>
      <vt:lpstr>hǎochī好吃</vt:lpstr>
      <vt:lpstr>hǎohē好喝</vt:lpstr>
      <vt:lpstr>hǎohē好喝</vt:lpstr>
      <vt:lpstr>hǎohē好喝</vt:lpstr>
      <vt:lpstr>hǎowán好玩</vt:lpstr>
      <vt:lpstr>bùhǎowán不好玩</vt:lpstr>
      <vt:lpstr>hǎowán好玩</vt:lpstr>
      <vt:lpstr>hǎowán好玩</vt:lpstr>
      <vt:lpstr>hǎotīng好听</vt:lpstr>
      <vt:lpstr>hǎotīng好听</vt:lpstr>
      <vt:lpstr>hǎoxiě 好写</vt:lpstr>
      <vt:lpstr>bùhǎoxiě 好写</vt:lpstr>
      <vt:lpstr>hǎokàn好看</vt:lpstr>
      <vt:lpstr>bùhǎokàn不好看</vt:lpstr>
    </vt:vector>
  </TitlesOfParts>
  <Company>College of the Holy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 College of the Holy Cross</dc:creator>
  <cp:lastModifiedBy>Meng Yeh</cp:lastModifiedBy>
  <cp:revision>33</cp:revision>
  <dcterms:created xsi:type="dcterms:W3CDTF">2012-07-29T13:43:09Z</dcterms:created>
  <dcterms:modified xsi:type="dcterms:W3CDTF">2013-01-14T16:19:46Z</dcterms:modified>
</cp:coreProperties>
</file>